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>
      <p:cViewPr varScale="1">
        <p:scale>
          <a:sx n="110" d="100"/>
          <a:sy n="110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2008" cy="72008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f7428db-6eee-45a6-879a-977f461344b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docProps/app.xml><?xml version="1.0" encoding="utf-8"?>
<Properties xmlns="http://schemas.openxmlformats.org/officeDocument/2006/extended-properties" xmlns:vt="http://schemas.openxmlformats.org/officeDocument/2006/docPropsVTypes">
  <Template>EVD Theme</Template>
  <TotalTime>3005</TotalTime>
  <Words>4006</Words>
  <Application>Microsoft Office PowerPoint</Application>
  <PresentationFormat>Apresentação no Ecrã (4:3)</PresentationFormat>
  <Paragraphs>394</Paragraphs>
  <Slides>55</Slides>
  <Notes>11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55</vt:i4>
      </vt:variant>
    </vt:vector>
  </HeadingPairs>
  <TitlesOfParts>
    <vt:vector size="68" baseType="lpstr">
      <vt:lpstr>ＭＳ Ｐゴシック</vt:lpstr>
      <vt:lpstr>SimSun</vt:lpstr>
      <vt:lpstr>Arial</vt:lpstr>
      <vt:lpstr>Arial Narrow</vt:lpstr>
      <vt:lpstr>Calibri</vt:lpstr>
      <vt:lpstr>Courier New</vt:lpstr>
      <vt:lpstr>Geneva</vt:lpstr>
      <vt:lpstr>Symbol</vt:lpstr>
      <vt:lpstr>Tahoma</vt:lpstr>
      <vt:lpstr>Times New Roman</vt:lpstr>
      <vt:lpstr>Verdana</vt:lpstr>
      <vt:lpstr>Wingdings</vt:lpstr>
      <vt:lpstr>EVD Theme</vt:lpstr>
      <vt:lpstr>Apresentação do PowerPoint</vt:lpstr>
      <vt:lpstr>Objectivos de Aprendizagem (1)</vt:lpstr>
      <vt:lpstr>Objectivos de Aprendizagem (2)</vt:lpstr>
      <vt:lpstr>Prevenção e controlo de infecções para a equipa médica</vt:lpstr>
      <vt:lpstr>Apresentação do PowerPoint</vt:lpstr>
      <vt:lpstr>Apresentação do PowerPoint</vt:lpstr>
      <vt:lpstr> Higiene das mãos: as medidas mais importantes para evitar infecções! </vt:lpstr>
      <vt:lpstr>Higiene das mãos: as partes que são normalmente esquecidas</vt:lpstr>
      <vt:lpstr>Apresentação do PowerPoint</vt:lpstr>
      <vt:lpstr>Desinfectante à base de álcool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 conceptualização geográfica do risco de transmissão</vt:lpstr>
      <vt:lpstr>Apresentação do PowerPoint</vt:lpstr>
      <vt:lpstr>Importância das precauções convencionais</vt:lpstr>
      <vt:lpstr>Intervenções adicionais de controlo de infecções, incluindo o EPP, devem ter como base:</vt:lpstr>
      <vt:lpstr>Precauções adicionais, para além das precauções convencionais, de acordo com a etiologia ou procedimento infeccioso:</vt:lpstr>
      <vt:lpstr>Apresentação do PowerPoint</vt:lpstr>
      <vt:lpstr>FHV - apenas cinco com transmissão de pessoa para pessoa</vt:lpstr>
      <vt:lpstr>Precauções de contacto</vt:lpstr>
      <vt:lpstr>Precauções relativamente a gotículas</vt:lpstr>
      <vt:lpstr>Precauções para o Ébola</vt:lpstr>
      <vt:lpstr>Apresentação do PowerPoint</vt:lpstr>
      <vt:lpstr>Apresentação do PowerPoint</vt:lpstr>
      <vt:lpstr>Apresentação do PowerPoint</vt:lpstr>
      <vt:lpstr>Apresentação do PowerPoint</vt:lpstr>
      <vt:lpstr>Lógica/princípios do EPP</vt:lpstr>
      <vt:lpstr>EPP diferente</vt:lpstr>
      <vt:lpstr>Apresentação do PowerPoint</vt:lpstr>
      <vt:lpstr>Quais os erros e perigos mais comuns do EPP? – continuação </vt:lpstr>
      <vt:lpstr>Reconhecer quem são as pessoas entre todas as que prestam cuidados no centro de tratamento</vt:lpstr>
      <vt:lpstr>Apresentação do PowerPoint</vt:lpstr>
      <vt:lpstr>Supervisor do EPP</vt:lpstr>
      <vt:lpstr>EPP para o Ébola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Detalhes importantes sobre como retirar as luvas e a bata</vt:lpstr>
      <vt:lpstr>Apresentação do PowerPoint</vt:lpstr>
      <vt:lpstr>Pessoal formado e dedicado para supervisionar a remoção do EPP, garantindo a segurança de cada passo</vt:lpstr>
      <vt:lpstr>Apresentação do PowerPoint</vt:lpstr>
      <vt:lpstr>Apresentação do PowerPoint</vt:lpstr>
      <vt:lpstr>Apresentação do PowerPoint</vt:lpstr>
      <vt:lpstr>Como apresentar alguém ao EPP</vt:lpstr>
      <vt:lpstr>A eficácia do EPP depende de:</vt:lpstr>
      <vt:lpstr>Para acabar…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Filovirus Infection (Ebola and Marburg) Treatment and prevention</dc:title>
  <dc:creator>S</dc:creator>
  <cp:lastModifiedBy>User</cp:lastModifiedBy>
  <cp:revision>251</cp:revision>
  <dcterms:created xsi:type="dcterms:W3CDTF">2014-06-26T16:31:57Z</dcterms:created>
  <dcterms:modified xsi:type="dcterms:W3CDTF">2014-11-29T12:40:17Z</dcterms:modified>
</cp:coreProperties>
</file>